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0D2C5-5041-4746-BD2A-0913E5746991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3B706-997F-442D-9402-00E4F1E41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824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5.5 minutes Webmaster Service (Website</a:t>
            </a:r>
            <a:r>
              <a:rPr lang="en-US" baseline="0" dirty="0" smtClean="0"/>
              <a:t> Extended Support)</a:t>
            </a:r>
            <a:r>
              <a:rPr lang="en-US" dirty="0" smtClean="0"/>
              <a:t> – If a district needs help maintaining the website (not creating content), this service can help.  Days</a:t>
            </a:r>
            <a:r>
              <a:rPr lang="en-US" baseline="0" dirty="0" smtClean="0"/>
              <a:t> or specific block of time.  </a:t>
            </a:r>
          </a:p>
          <a:p>
            <a:endParaRPr lang="en-US" baseline="0" dirty="0" smtClean="0"/>
          </a:p>
          <a:p>
            <a:r>
              <a:rPr lang="en-US" dirty="0" smtClean="0">
                <a:effectLst/>
              </a:rPr>
              <a:t>PVA - your videos can be created in any file or format, they can be viewed on any device with the click of a button, and viewers don’t have to install plug-ins to watch!  Athletic</a:t>
            </a:r>
            <a:r>
              <a:rPr lang="en-US" baseline="0" dirty="0" smtClean="0">
                <a:effectLst/>
              </a:rPr>
              <a:t> Events, Special Events, Board Meetings, &amp; PTO Meetings.  We will demo later.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67988-E8DA-4AB5-94BD-A433530BFD0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71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Becky will show</a:t>
            </a:r>
            <a:r>
              <a:rPr lang="en-US" baseline="0" dirty="0" smtClean="0"/>
              <a:t> off the </a:t>
            </a:r>
            <a:r>
              <a:rPr lang="en-US" baseline="0" dirty="0" err="1" smtClean="0"/>
              <a:t>Schoolwires</a:t>
            </a:r>
            <a:r>
              <a:rPr lang="en-US" baseline="0" dirty="0" smtClean="0"/>
              <a:t> creative site and talk a little bit about the implementation process and show a template or two and how to navigate through the site.  Then introduce Mindy to go through the before and after presentation.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67988-E8DA-4AB5-94BD-A433530BFD0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039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0002E-E30D-43E5-A3AE-67028EFC2026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4A82-57F8-402C-80D1-24F674B228FA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>
            <a:lvl1pPr>
              <a:defRPr sz="32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414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64000"/>
                <a:satMod val="210000"/>
              </a:schemeClr>
            </a:gs>
            <a:gs pos="40000">
              <a:schemeClr val="bg2">
                <a:tint val="72000"/>
                <a:shade val="99000"/>
                <a:satMod val="200000"/>
              </a:schemeClr>
            </a:gs>
            <a:gs pos="100000">
              <a:schemeClr val="bg2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9080002E-E30D-43E5-A3AE-67028EFC2026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10434A82-57F8-402C-80D1-24F674B22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598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.schoolwires.com/Page/749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nyric.schoolwires.com/Page/325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Service Updates</a:t>
            </a:r>
            <a:endParaRPr lang="en-US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1481328"/>
            <a:ext cx="8229600" cy="4843272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500" b="1" dirty="0" smtClean="0"/>
              <a:t>Service Offerings:</a:t>
            </a:r>
          </a:p>
          <a:p>
            <a:pPr lvl="1">
              <a:spcAft>
                <a:spcPts val="600"/>
              </a:spcAft>
            </a:pPr>
            <a:r>
              <a:rPr lang="en-US" sz="3000" dirty="0"/>
              <a:t>Website Special Projects</a:t>
            </a:r>
          </a:p>
          <a:p>
            <a:pPr lvl="1">
              <a:spcAft>
                <a:spcPts val="600"/>
              </a:spcAft>
            </a:pPr>
            <a:r>
              <a:rPr lang="en-US" sz="3000" dirty="0" smtClean="0"/>
              <a:t>Website Extended Support</a:t>
            </a:r>
          </a:p>
          <a:p>
            <a:pPr lvl="1">
              <a:spcAft>
                <a:spcPts val="600"/>
              </a:spcAft>
            </a:pPr>
            <a:r>
              <a:rPr lang="en-US" sz="3000" dirty="0" smtClean="0"/>
              <a:t>Full Service - Car Wash </a:t>
            </a:r>
          </a:p>
          <a:p>
            <a:pPr lvl="1">
              <a:spcAft>
                <a:spcPts val="600"/>
              </a:spcAft>
            </a:pPr>
            <a:r>
              <a:rPr lang="en-US" sz="3000" dirty="0" smtClean="0"/>
              <a:t>Premium Video App</a:t>
            </a:r>
          </a:p>
          <a:p>
            <a:pPr lvl="1">
              <a:spcAft>
                <a:spcPts val="600"/>
              </a:spcAft>
            </a:pPr>
            <a:r>
              <a:rPr lang="en-US" sz="3000" dirty="0" smtClean="0"/>
              <a:t>NEW VERSION – Mobile Communications </a:t>
            </a:r>
          </a:p>
          <a:p>
            <a:pPr lvl="1">
              <a:spcAft>
                <a:spcPts val="600"/>
              </a:spcAft>
            </a:pPr>
            <a:r>
              <a:rPr lang="en-US" sz="3000" dirty="0" smtClean="0"/>
              <a:t>Storage </a:t>
            </a:r>
            <a:r>
              <a:rPr lang="en-US" sz="3000" dirty="0"/>
              <a:t>– 10 </a:t>
            </a:r>
            <a:r>
              <a:rPr lang="en-US" sz="3000" dirty="0" smtClean="0"/>
              <a:t>GB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96888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Service Updates</a:t>
            </a:r>
            <a:endParaRPr lang="en-US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lvl="1">
              <a:spcAft>
                <a:spcPts val="600"/>
              </a:spcAft>
            </a:pPr>
            <a:r>
              <a:rPr lang="en-US" sz="3200" dirty="0" smtClean="0"/>
              <a:t>C2 Essentials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/>
              <a:t>Secure </a:t>
            </a:r>
            <a:r>
              <a:rPr lang="en-US" sz="3200" dirty="0"/>
              <a:t>LDAP </a:t>
            </a:r>
            <a:r>
              <a:rPr lang="en-US" sz="3200" dirty="0" smtClean="0"/>
              <a:t>Connector </a:t>
            </a:r>
            <a:r>
              <a:rPr lang="en-US" sz="3200" dirty="0" smtClean="0"/>
              <a:t>(</a:t>
            </a:r>
            <a:r>
              <a:rPr lang="en-US" sz="3200" dirty="0" smtClean="0"/>
              <a:t>15+ Districts)</a:t>
            </a:r>
            <a:endParaRPr lang="en-US" sz="3200" dirty="0" smtClean="0"/>
          </a:p>
          <a:p>
            <a:pPr lvl="2">
              <a:spcAft>
                <a:spcPts val="600"/>
              </a:spcAft>
            </a:pPr>
            <a:r>
              <a:rPr lang="en-US" sz="2800" dirty="0" smtClean="0"/>
              <a:t>Be sure to report any changes to AD/Cert</a:t>
            </a:r>
            <a:endParaRPr lang="en-US" sz="2800" dirty="0" smtClean="0"/>
          </a:p>
          <a:p>
            <a:pPr lvl="1">
              <a:spcAft>
                <a:spcPts val="600"/>
              </a:spcAft>
            </a:pPr>
            <a:r>
              <a:rPr lang="en-US" sz="3200" dirty="0"/>
              <a:t>Sections (Flex Sites) – sold in bundles of </a:t>
            </a:r>
            <a:r>
              <a:rPr lang="en-US" sz="3200" dirty="0" smtClean="0"/>
              <a:t>100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/>
              <a:t>My </a:t>
            </a:r>
            <a:r>
              <a:rPr lang="en-US" sz="3200" dirty="0"/>
              <a:t>Way Premium – Responsive Web Design</a:t>
            </a:r>
          </a:p>
          <a:p>
            <a:pPr lvl="2">
              <a:spcAft>
                <a:spcPts val="600"/>
              </a:spcAft>
            </a:pPr>
            <a:r>
              <a:rPr lang="en-US" sz="2800" dirty="0"/>
              <a:t>Purchase a subscription or the template.</a:t>
            </a:r>
          </a:p>
          <a:p>
            <a:pPr lvl="2">
              <a:spcAft>
                <a:spcPts val="600"/>
              </a:spcAft>
            </a:pPr>
            <a:r>
              <a:rPr lang="en-US" sz="2800" dirty="0"/>
              <a:t>Change the look of your website any time you </a:t>
            </a:r>
            <a:r>
              <a:rPr lang="en-US" sz="2800" dirty="0" smtClean="0"/>
              <a:t>want</a:t>
            </a:r>
            <a:endParaRPr lang="en-US" sz="2800" dirty="0"/>
          </a:p>
          <a:p>
            <a:pPr lvl="2">
              <a:spcAft>
                <a:spcPts val="600"/>
              </a:spcAft>
            </a:pPr>
            <a:r>
              <a:rPr lang="en-US" sz="2800" dirty="0" err="1">
                <a:hlinkClick r:id="rId3"/>
              </a:rPr>
              <a:t>MyWay</a:t>
            </a:r>
            <a:r>
              <a:rPr lang="en-US" sz="2800" dirty="0">
                <a:hlinkClick r:id="rId3"/>
              </a:rPr>
              <a:t> Premium </a:t>
            </a:r>
            <a:r>
              <a:rPr lang="en-US" sz="2800" spc="30" dirty="0">
                <a:hlinkClick r:id="rId3"/>
              </a:rPr>
              <a:t>templates</a:t>
            </a:r>
            <a:endParaRPr lang="en-US" sz="2800" spc="30" dirty="0"/>
          </a:p>
          <a:p>
            <a:pPr lvl="2">
              <a:spcAft>
                <a:spcPts val="600"/>
              </a:spcAft>
            </a:pPr>
            <a:r>
              <a:rPr lang="en-US" sz="2800" spc="30" dirty="0"/>
              <a:t>16 Districts &amp; counting – </a:t>
            </a:r>
            <a:r>
              <a:rPr lang="en-US" sz="2800" spc="30" dirty="0">
                <a:hlinkClick r:id="rId4"/>
              </a:rPr>
              <a:t>before and after </a:t>
            </a:r>
            <a:r>
              <a:rPr lang="en-US" sz="2800" spc="30" dirty="0" smtClean="0">
                <a:hlinkClick r:id="rId4"/>
              </a:rPr>
              <a:t>presentation</a:t>
            </a:r>
            <a:endParaRPr lang="en-US" sz="2800" spc="30" dirty="0" smtClean="0"/>
          </a:p>
          <a:p>
            <a:pPr lvl="2">
              <a:spcAft>
                <a:spcPts val="600"/>
              </a:spcAft>
            </a:pPr>
            <a:r>
              <a:rPr lang="en-US" sz="2800" spc="30" dirty="0" smtClean="0"/>
              <a:t>Try a template before you buy a template</a:t>
            </a:r>
            <a:endParaRPr lang="en-US" sz="2800" spc="30" dirty="0"/>
          </a:p>
          <a:p>
            <a:pPr lvl="1">
              <a:spcAft>
                <a:spcPts val="600"/>
              </a:spcAft>
            </a:pPr>
            <a:endParaRPr lang="en-US" sz="3200" b="1" dirty="0"/>
          </a:p>
          <a:p>
            <a:pPr lvl="1">
              <a:spcAft>
                <a:spcPts val="600"/>
              </a:spcAft>
            </a:pPr>
            <a:endParaRPr lang="en-US" sz="2600" dirty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pptF11B.tmp</Template>
  <TotalTime>10</TotalTime>
  <Words>238</Words>
  <Application>Microsoft Office PowerPoint</Application>
  <PresentationFormat>On-screen Show (4:3)</PresentationFormat>
  <Paragraphs>26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Tahoma</vt:lpstr>
      <vt:lpstr>Tunga</vt:lpstr>
      <vt:lpstr>Soho</vt:lpstr>
      <vt:lpstr>Service Updates</vt:lpstr>
      <vt:lpstr>Service Updates</vt:lpstr>
    </vt:vector>
  </TitlesOfParts>
  <Company>NFCSD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Gigantelli, Melinda</dc:creator>
  <cp:lastModifiedBy>Gigantelli, Melinda</cp:lastModifiedBy>
  <cp:revision>8</cp:revision>
  <dcterms:created xsi:type="dcterms:W3CDTF">2016-04-28T18:00:33Z</dcterms:created>
  <dcterms:modified xsi:type="dcterms:W3CDTF">2016-05-04T18:40:10Z</dcterms:modified>
</cp:coreProperties>
</file>